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0fae199c0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0fae199c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0fae199c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0fae199c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0fae199c0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0fae199c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0fae199c0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0fae199c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0fae199c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0fae199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0fae199c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0fae199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0fae199c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0fae199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0fae199c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0fae199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2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13" name="Google Shape;113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2"/>
          <p:cNvSpPr txBox="1"/>
          <p:nvPr>
            <p:ph hasCustomPrompt="1" type="title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/>
          <p:nvPr>
            <p:ph idx="1" type="body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0" y="507989"/>
            <a:ext cx="1037850" cy="1355017"/>
            <a:chOff x="0" y="381001"/>
            <a:chExt cx="1037850" cy="1016288"/>
          </a:xfrm>
        </p:grpSpPr>
        <p:sp>
          <p:nvSpPr>
            <p:cNvPr id="49" name="Google Shape;49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столбца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0" y="507989"/>
            <a:ext cx="1037850" cy="1355017"/>
            <a:chOff x="0" y="381001"/>
            <a:chExt cx="1037850" cy="1016288"/>
          </a:xfrm>
        </p:grpSpPr>
        <p:sp>
          <p:nvSpPr>
            <p:cNvPr id="56" name="Google Shape;56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037850" cy="1355017"/>
            <a:chOff x="0" y="381001"/>
            <a:chExt cx="1037850" cy="1016288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дин столбец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0" y="507989"/>
            <a:ext cx="1037850" cy="1355017"/>
            <a:chOff x="0" y="381001"/>
            <a:chExt cx="1037850" cy="1016288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8"/>
          <p:cNvSpPr txBox="1"/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мысль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9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и описание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0"/>
          <p:cNvGrpSpPr/>
          <p:nvPr/>
        </p:nvGrpSpPr>
        <p:grpSpPr>
          <a:xfrm>
            <a:off x="0" y="507989"/>
            <a:ext cx="1037850" cy="1355017"/>
            <a:chOff x="0" y="381001"/>
            <a:chExt cx="1037850" cy="1016288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0"/>
          <p:cNvSpPr txBox="1"/>
          <p:nvPr>
            <p:ph idx="1" type="subTitle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3" name="Google Shape;103;p10"/>
          <p:cNvSpPr txBox="1"/>
          <p:nvPr>
            <p:ph idx="2" type="body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2104525"/>
            <a:ext cx="51672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Телеграм бот @image_notes_bot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ru-RU"/>
              <a:t>Гельбер Екатерина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Удаление </a:t>
            </a:r>
            <a:r>
              <a:rPr lang="ru-RU"/>
              <a:t>заметок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600" cy="288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Вывод карты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471" y="1600200"/>
            <a:ext cx="6003066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Вывод карты</a:t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88" y="1600197"/>
            <a:ext cx="5989425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Вывод карты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600" cy="215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Был создан бот для работы с изображениями-картинками.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Возможное дальнейшее развитие: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	Категории для изображений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	Удаление отдельных заметок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	Добавление дополнительных функций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	Более понятная навигация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Введение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Цель и актуализация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2400"/>
              <a:t>Многим людям легче всего воспринимать информацию визуально. Поэтому заметки  в виде изображений могут быть очень полезны</a:t>
            </a:r>
            <a:endParaRPr sz="2400"/>
          </a:p>
          <a:p>
            <a:pPr indent="-1397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400"/>
          </a:p>
          <a:p>
            <a:pPr indent="-1397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200"/>
              <a:buNone/>
            </a:pPr>
            <a:r>
              <a:rPr lang="ru-RU" sz="2400"/>
              <a:t>Целью моего проекта является создание бота для работы с заметками-изображениями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Задачи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Создание бота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Добавление функции добавления заметок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Добавление функции открытия заметок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Добавление функции выведения списка и удаления записок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Добавление дополнительных возможностей (вывод карты)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Реализация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457200" y="1600200"/>
            <a:ext cx="4114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2300"/>
              <a:t>Библиотеки: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ru-RU" sz="2300"/>
              <a:t>telegram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-RU" sz="2300"/>
              <a:t>SQLAlchemy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-RU" sz="2300"/>
              <a:t>aiogram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    </a:t>
            </a:r>
            <a:r>
              <a:rPr lang="ru-RU" sz="2300"/>
              <a:t>Классы: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Photo (ORM-модель)</a:t>
            </a:r>
            <a:endParaRPr sz="2300"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4572000" y="1600200"/>
            <a:ext cx="4114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Функции: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start</a:t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get_name</a:t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respond</a:t>
            </a:r>
            <a:endParaRPr sz="23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get_response</a:t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get_ll_spn</a:t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help</a:t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/>
              <a:t>	stop</a:t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  <a:p>
            <a:pPr indent="0" lvl="0" marL="203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Начало диалога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599" cy="89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19250"/>
            <a:ext cx="8229600" cy="345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заметки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63" y="1600200"/>
            <a:ext cx="6697069" cy="452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заметки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00" y="1600200"/>
            <a:ext cx="6781399" cy="452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заметки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779" y="1600200"/>
            <a:ext cx="5184458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